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3E5C-3A0D-4750-AAE1-307673C75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2564B9-406A-41F7-98D6-494A8D8CF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28944-95CE-4F70-8A3F-CD3129EB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A670E-F6DB-4FDC-918B-C5650DAE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DE2CC-EB12-4440-AB46-172C5F23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91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AC64D-E25B-4F85-94D4-61BF8629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BF9397-58D1-44B8-97E0-BCCA5CA1C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B55B3-6084-42CF-89F2-6BAB8871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FC3DF5-85B3-430C-95E0-DE253CCF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D7157-6D98-488D-8513-2C4C2307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1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00A78B-D643-44CE-8CB2-F409E004F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81E1CA-EE1E-46D4-8366-30933C31F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9F448-08AB-48B5-9466-96156868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22CEF-9577-4700-BBE8-567C9C43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7440C-09DB-47A0-A8E8-74A0A3F6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4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82342-261F-4972-9F94-41C8C3D2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CB1FA-1363-4DC1-98C4-74828FBEF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9D1C1-DEE9-477F-82A2-B0D119EE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C6423B-DDA6-427C-B98E-C6969995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F7163-0573-47DA-BB2D-863839C0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84DE-F47B-4BAA-9E93-841F012F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7F0D46-2449-48F4-A4C7-BA1EF7D43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5C8EBA-E583-407F-AD74-EC0C54CD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ECC53F-98A0-4E70-8478-68EAEE9D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EF209-43F1-4350-8D81-2C549112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2722B-E0EC-45B3-968D-5000BED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E3B7F-39F5-4AEB-85D1-C5705D5CE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1BC84F-DCE8-4036-BA24-4530BC6BF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13B19D-8EF3-4640-B032-0BD9597F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B5F2B2-1621-48A8-88AB-7CC899D9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8F56DB-9D73-493B-9B8E-290C9B0F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43313-6BF7-4FAA-9E3F-96C8AACE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D0473D-917C-4688-8179-3023DAF30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583E17-FECB-41A4-8ED6-FC48C672B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DC8022-C356-4EB5-AD33-4EE7AA8EA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430C89-8B79-4156-ACA7-10071E756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1DBBCC-F1B9-40FB-937B-CF6CBE92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17AACE-4D15-4595-94B3-4C4806FF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6262E5-DE9E-4FF8-8464-B7232AB8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9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A13D6-74D9-40F1-BD41-FBA72DAB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CC3F18-D93C-4934-B060-E367AB8D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EAEADC-F52F-40D9-8DF3-81218158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AA37B-1035-4EA3-B4DC-54DC0565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00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1D9FEB-31B2-4A00-972A-7D9B1C20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F0E742-570B-4658-AF4C-D6F351AD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393214-FA1E-4262-BE95-4F46C8C3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9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032B4-7DC6-4475-84F0-C8C948CF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7671B-2267-4F44-94BD-3DBC53385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5D770A-98E3-4373-8F3A-C9A11AF73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F22B8-F702-47F6-A8B0-662149C4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892800-5F44-4E95-AE4E-BE0D7CFE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66E331-C495-41F7-8EDC-47F92BA5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184F-DC1B-4A04-97DF-71AED227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E41466-20F1-403F-A3D9-FBBD49F86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BF952-6FE5-41C4-B867-08E464932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70E9E-0DB2-42EC-B64E-478DC740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5C0980-2D82-4039-95A4-8396A0AE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0CE6CD-B21D-4849-90A7-004185A9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0A68CA-F15F-4AFB-95C3-81046995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54946-625C-4337-B434-07CCA1EB8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89F11-BD49-4517-A537-41FC045B5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0D47-ADC6-4BA5-B0FA-C563CB84183F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996FF-7E61-4FC5-BA21-1DC51B11E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CA8FB-F722-44C1-A219-833869433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AECA7-6B84-4D56-8BEB-04483211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787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0F8559A0-840A-47C6-9229-61271DDDE7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8FCDA13C-A22D-44C1-BA0F-483C25FE1A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CB23843F-D79D-465D-8580-7E13015FF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88E61EA7-E099-4092-94C3-CA3BE422B6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3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CF85F3DC-D3D1-49B9-8848-614D4110C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E7839745-149B-433B-BB08-0997D20D99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2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E68EF750-CAA3-4DB0-820E-824EAA1BC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90639232-D6DC-409C-A9F2-F4F73900E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9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DB949FCE-9127-4689-BB48-7519CE30F2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9BDC6A81-E422-4846-ACD2-135CEDDA5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0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82F75E72-13A8-4877-B7B1-67CB7393B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2020-01-09T08:00:18Z</dcterms:created>
  <dcterms:modified xsi:type="dcterms:W3CDTF">2020-01-09T08:00:30Z</dcterms:modified>
</cp:coreProperties>
</file>